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9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325" r:id="rId22"/>
    <p:sldId id="285" r:id="rId23"/>
    <p:sldId id="286" r:id="rId24"/>
    <p:sldId id="322" r:id="rId25"/>
    <p:sldId id="315" r:id="rId26"/>
    <p:sldId id="318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5" dt="2020-04-08T19:07:48.656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9"/>
    <p:restoredTop sz="94710"/>
  </p:normalViewPr>
  <p:slideViewPr>
    <p:cSldViewPr snapToGrid="0" snapToObjects="1">
      <p:cViewPr varScale="1">
        <p:scale>
          <a:sx n="106" d="100"/>
          <a:sy n="106" d="100"/>
        </p:scale>
        <p:origin x="192" y="328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19:07:54.437" v="44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setBg delDesignElem">
        <pc:chgData name="Alexis Perumal" userId="6bacb2ee70178176" providerId="LiveId" clId="{7EA784A4-CE14-264D-9964-8848FD31AC77}" dt="2020-04-08T19:05:53.127" v="37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">
        <pc:chgData name="Alexis Perumal" userId="6bacb2ee70178176" providerId="LiveId" clId="{7EA784A4-CE14-264D-9964-8848FD31AC77}" dt="2020-04-08T19:07:48.655" v="43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751</Words>
  <Application>Microsoft Macintosh PowerPoint</Application>
  <PresentationFormat>Widescreen</PresentationFormat>
  <Paragraphs>100</Paragraphs>
  <Slides>27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PowerPoint Presentation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5</cp:revision>
  <dcterms:created xsi:type="dcterms:W3CDTF">2020-04-08T04:31:58Z</dcterms:created>
  <dcterms:modified xsi:type="dcterms:W3CDTF">2020-04-08T19:07:58Z</dcterms:modified>
</cp:coreProperties>
</file>